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133" autoAdjust="0"/>
    <p:restoredTop sz="81201" autoAdjust="0"/>
  </p:normalViewPr>
  <p:slideViewPr>
    <p:cSldViewPr snapToGrid="0">
      <p:cViewPr varScale="1">
        <p:scale>
          <a:sx n="109" d="100"/>
          <a:sy n="109" d="100"/>
        </p:scale>
        <p:origin x="344" y="2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FAF342AD-9B79-824D-9B52-70367ACBE1D5}" type="presOf" srcId="{0B51E70B-C752-B649-B1AF-4BE866619E2C}" destId="{F70AC1FB-31CD-AB41-AB2A-30C27B078C73}"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6FCB171D-6DA7-D848-AC9B-3A158AE37E42}" type="presOf" srcId="{EAE762BB-B7A1-E941-ADDC-D900533FEE13}" destId="{C337C8DC-61C9-954C-A3CF-09AAD8FC8066}"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81B0B00F-6690-334F-B510-3CD7E905F204}" type="presOf" srcId="{6B08ED09-B874-D74A-BDB7-F1763A20BFC0}" destId="{45E80E85-8B2F-BE4A-86BC-2DD7EF816D17}" srcOrd="0"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8E29EB71-8042-FF4C-B824-D222F64F1F15}" srcId="{A9B3F6A5-C6D1-254C-BD35-1FAB4569ADFA}" destId="{067644FF-A968-EB4A-A816-03D30CF9A0C0}" srcOrd="3" destOrd="0" parTransId="{0B51E70B-C752-B649-B1AF-4BE866619E2C}" sibTransId="{04245A99-2ED3-714C-95FC-7E5E5C4DE47A}"/>
    <dgm:cxn modelId="{6E8D2F44-F5A6-2E42-B329-0EBD37085A71}" type="presOf" srcId="{FB4FADAE-4F85-8845-80AA-9232AC97EA36}" destId="{102E5C1E-92E6-784F-99D8-8F63D68D2ED2}"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A36980AE-1C56-A248-BE24-1C963081A4DF}" srcId="{A9B3F6A5-C6D1-254C-BD35-1FAB4569ADFA}" destId="{EAE762BB-B7A1-E941-ADDC-D900533FEE13}" srcOrd="4" destOrd="0" parTransId="{98656C62-4D0C-754E-A4ED-162219F0C602}" sibTransId="{38D296DE-46D1-A247-AF40-E936EB021D08}"/>
    <dgm:cxn modelId="{CAF08549-A9A2-FB4F-B4A8-C877447AA83D}" type="presOf" srcId="{921F844B-8BCA-BD4D-9EE2-1D1536B58524}" destId="{D41A28FF-9D7C-E049-9F81-95EBF4E366AF}"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DC83290-D9B4-E545-814B-766F0C12BB66}" type="presOf" srcId="{318866DB-4C54-644C-B5B2-62D81D1CB1ED}" destId="{839C52B7-E823-8B43-9FF8-2B56EEE41FD4}"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30728DF-DCC3-1D44-8B37-87DA6BD65341}" type="presOf" srcId="{1F264E59-6640-F24A-A9A5-AE6102944451}" destId="{1504E0BF-00D0-3C49-8725-83C91B7265FD}" srcOrd="1" destOrd="0" presId="urn:microsoft.com/office/officeart/2008/layout/HalfCircleOrganizationChart"/>
    <dgm:cxn modelId="{545ED982-682F-424C-A2FC-7C54C74D85B5}" type="presOf" srcId="{A9B3F6A5-C6D1-254C-BD35-1FAB4569ADFA}" destId="{EB05192C-527A-5D41-87F2-2EC5C324EC0B}"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48CDD64-0BC6-5B43-97CE-172EE052E15C}" type="presOf" srcId="{F50AD94D-85E6-4C44-8AED-FC86928A67E0}" destId="{2CFFCB8D-9475-BD4B-9887-384F29646124}"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338AA99C-FFD4-8547-B034-EC4B215BF9E1}" srcId="{D44B9CD4-94DF-B64E-820E-95E84117F9D4}" destId="{64903026-723B-164B-9176-ABC25F3A9F67}" srcOrd="0" destOrd="0" parTransId="{851EF02D-4E59-5041-89D7-627FB4EC6616}" sibTransId="{AFDEE9B9-3D8B-4F4A-9035-8DBE4BA98010}"/>
    <dgm:cxn modelId="{D2196744-9651-9F4B-BC11-614926480D1F}" type="presOf" srcId="{A9B3F6A5-C6D1-254C-BD35-1FAB4569ADFA}" destId="{6CC84037-DD20-484A-B7F5-D331EDFCF789}" srcOrd="1" destOrd="0" presId="urn:microsoft.com/office/officeart/2008/layout/HalfCircleOrganizationChart"/>
    <dgm:cxn modelId="{9D8B74EC-970C-2446-AE81-B0E8EE3426EB}" type="presOf" srcId="{88C386A5-A841-EA42-A28F-B66650749E27}" destId="{28A1E2BE-67B5-094C-9E05-96B9C0F2F552}" srcOrd="1"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workstation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en.wikipedia.org/wiki/String_interpolation#Rub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en.wikipedia.org/wiki/String_interpolation#Rub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docs.chef.io/cookbook_versions.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emver.org/"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75344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68954"/>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90"/>
            <a:ext cx="14422967" cy="566626"/>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497753"/>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32923"/>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2603500"/>
            <a:ext cx="14404975" cy="3281363"/>
          </a:xfrm>
        </p:spPr>
        <p:txBody>
          <a:bodyPr/>
          <a:lstStyle/>
          <a:p>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15348</TotalTime>
  <Words>4679</Words>
  <Application>Microsoft Macintosh PowerPoint</Application>
  <PresentationFormat>Custom</PresentationFormat>
  <Paragraphs>719</Paragraphs>
  <Slides>53</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Arial</vt:lpstr>
      <vt:lpstr>Courier New</vt:lpstr>
      <vt:lpstr>Gill Sans MT</vt:lpstr>
      <vt:lpstr>Wingdings</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Lab: Test the Workstation's Default Recipe</vt:lpstr>
      <vt:lpstr>Lab: Apply the Workstation's Default Recipe</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1952</cp:revision>
  <cp:lastPrinted>2015-02-07T23:49:10Z</cp:lastPrinted>
  <dcterms:created xsi:type="dcterms:W3CDTF">2012-09-13T17:36:07Z</dcterms:created>
  <dcterms:modified xsi:type="dcterms:W3CDTF">2015-12-14T20:33:03Z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